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7" r:id="rId5"/>
    <p:sldId id="278" r:id="rId6"/>
    <p:sldId id="279" r:id="rId7"/>
    <p:sldId id="280" r:id="rId8"/>
    <p:sldId id="281" r:id="rId9"/>
    <p:sldId id="282" r:id="rId10"/>
    <p:sldId id="258" r:id="rId11"/>
    <p:sldId id="27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E5"/>
    <a:srgbClr val="FFABAB"/>
    <a:srgbClr val="FFE5ED"/>
    <a:srgbClr val="FFC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4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4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4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9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1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6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50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4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5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838200" y="19050"/>
            <a:ext cx="0" cy="68389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직사각형 3"/>
          <p:cNvSpPr/>
          <p:nvPr/>
        </p:nvSpPr>
        <p:spPr>
          <a:xfrm>
            <a:off x="457200" y="2222938"/>
            <a:ext cx="4256690" cy="3758762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74684" y="1043809"/>
            <a:ext cx="4004440" cy="4004440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59859" y="2492031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선풍기</a:t>
            </a:r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4299" y="1984200"/>
            <a:ext cx="57711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아두이노</a:t>
            </a:r>
            <a:r>
              <a:rPr lang="ko-KR" altLang="en-US" sz="66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기초</a:t>
            </a:r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4299" y="4377034"/>
            <a:ext cx="2767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20141208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염현제</a:t>
            </a:r>
            <a:endParaRPr lang="en-US" altLang="ko-KR" sz="24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20171223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강현이</a:t>
            </a:r>
          </a:p>
        </p:txBody>
      </p:sp>
    </p:spTree>
    <p:extLst>
      <p:ext uri="{BB962C8B-B14F-4D97-AF65-F5344CB8AC3E}">
        <p14:creationId xmlns:p14="http://schemas.microsoft.com/office/powerpoint/2010/main" val="19551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9810750" y="4485476"/>
            <a:ext cx="1935922" cy="1935922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40472" y="304800"/>
            <a:ext cx="1371600" cy="1371600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49509" y="205770"/>
            <a:ext cx="43955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시연영상</a:t>
            </a:r>
            <a:endParaRPr lang="ko-KR" altLang="en-US" sz="45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600" y="800100"/>
            <a:ext cx="0" cy="60579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9391650" y="5924550"/>
            <a:ext cx="2800350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0" y="266700"/>
            <a:ext cx="12192000" cy="8763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이등변 삼각형 21"/>
          <p:cNvSpPr/>
          <p:nvPr/>
        </p:nvSpPr>
        <p:spPr>
          <a:xfrm rot="20024685">
            <a:off x="9828498" y="3453566"/>
            <a:ext cx="1900428" cy="1638300"/>
          </a:xfrm>
          <a:prstGeom prst="triangl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634A999F-355B-4A05-A4AA-A193807A258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8191" y="1361146"/>
            <a:ext cx="5151765" cy="4319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4069" y="3427833"/>
            <a:ext cx="2800350" cy="2967832"/>
            <a:chOff x="-484650" y="3427833"/>
            <a:chExt cx="2800350" cy="2967832"/>
          </a:xfrm>
        </p:grpSpPr>
        <p:sp>
          <p:nvSpPr>
            <p:cNvPr id="10" name="타원 9"/>
            <p:cNvSpPr/>
            <p:nvPr/>
          </p:nvSpPr>
          <p:spPr>
            <a:xfrm>
              <a:off x="-65550" y="4459743"/>
              <a:ext cx="1935922" cy="1935922"/>
            </a:xfrm>
            <a:prstGeom prst="ellipse">
              <a:avLst/>
            </a:prstGeom>
            <a:solidFill>
              <a:srgbClr val="FF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-484650" y="5898817"/>
              <a:ext cx="2800350" cy="0"/>
            </a:xfrm>
            <a:prstGeom prst="lin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이등변 삼각형 11"/>
            <p:cNvSpPr/>
            <p:nvPr/>
          </p:nvSpPr>
          <p:spPr>
            <a:xfrm rot="20024685">
              <a:off x="-47802" y="3427833"/>
              <a:ext cx="1900428" cy="1638300"/>
            </a:xfrm>
            <a:prstGeom prst="triangle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7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25299" y="2358979"/>
            <a:ext cx="2110495" cy="2067170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감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600" y="800100"/>
            <a:ext cx="0" cy="60579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9391650" y="6294680"/>
            <a:ext cx="2800350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0" y="266700"/>
            <a:ext cx="12192000" cy="8763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이등변 삼각형 21"/>
          <p:cNvSpPr/>
          <p:nvPr/>
        </p:nvSpPr>
        <p:spPr>
          <a:xfrm>
            <a:off x="10670014" y="5604028"/>
            <a:ext cx="1126438" cy="971067"/>
          </a:xfrm>
          <a:prstGeom prst="triangl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3691" y="54054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77883" y="2324409"/>
            <a:ext cx="2188329" cy="21300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사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66212" y="2324409"/>
            <a:ext cx="2275097" cy="2130023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>
                <a:solidFill>
                  <a:srgbClr val="002060"/>
                </a:solidFill>
              </a:rPr>
              <a:t>합</a:t>
            </a:r>
          </a:p>
        </p:txBody>
      </p:sp>
      <p:sp>
        <p:nvSpPr>
          <p:cNvPr id="13" name="타원 12"/>
          <p:cNvSpPr/>
          <p:nvPr/>
        </p:nvSpPr>
        <p:spPr>
          <a:xfrm>
            <a:off x="7241309" y="2387261"/>
            <a:ext cx="2150341" cy="20671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err="1" smtClean="0">
                <a:solidFill>
                  <a:srgbClr val="002060"/>
                </a:solidFill>
              </a:rPr>
              <a:t>니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1727" y="2308502"/>
            <a:ext cx="2206270" cy="2130023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다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5677"/>
            <a:ext cx="11801474" cy="514350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21472" y="372070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INDEX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1" y="1704202"/>
            <a:ext cx="9396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- 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기능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사용센서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회로도 및 회로 구현 모습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아두이노코드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결과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(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시연영상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)</a:t>
            </a:r>
            <a:endParaRPr lang="ko-KR" altLang="en-US" sz="2800" dirty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37655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29785" y="256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기능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1" y="1958965"/>
            <a:ext cx="1026794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선풍기를 설치할 공간의 </a:t>
            </a:r>
            <a:r>
              <a:rPr lang="ko-KR" altLang="en-US" sz="27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측정하여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특정 </a:t>
            </a:r>
            <a:r>
              <a:rPr lang="ko-KR" altLang="en-US" sz="2700" b="1" dirty="0" err="1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온습도가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됐을 때</a:t>
            </a:r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, 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근처에 사람이 있으면</a:t>
            </a:r>
            <a:endParaRPr lang="en-US" altLang="ko-KR" sz="2700" b="1" dirty="0" smtClean="0">
              <a:solidFill>
                <a:srgbClr val="0070C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자동으로 작동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en-US" altLang="ko-KR" sz="2700" b="1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LCD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에 공간의 </a:t>
            </a:r>
            <a:r>
              <a:rPr lang="ko-KR" altLang="en-US" sz="27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출력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켜지면 </a:t>
            </a:r>
            <a:r>
              <a:rPr lang="en-US" altLang="ko-KR" sz="2700" b="1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LED</a:t>
            </a:r>
            <a:r>
              <a:rPr lang="en-US" altLang="ko-KR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점등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+ 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버튼</a:t>
            </a:r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개로 선풍기 작동시키거나 정지</a:t>
            </a:r>
            <a:endParaRPr lang="ko-KR" altLang="en-US" sz="2700" b="1" dirty="0">
              <a:solidFill>
                <a:srgbClr val="0070C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23355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사용센서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190" y="1493001"/>
            <a:ext cx="105060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5V DC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모터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&amp;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모터 드라이버 모듈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팬을 꽂아 선풍기 역할 수행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LED: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켜질 수 있는 조건이 충족되면 점등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초음파 거리 센서 모듈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 근처에 사람이 있는지 확인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I2C LCD 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측정한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출력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택트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스위치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 작동 및 정지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FF000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FF000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센서 모듈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설치된 공간의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측정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6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8130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344">
            <a:off x="835905" y="3018496"/>
            <a:ext cx="2225956" cy="1981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1" y="126742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DHE11</a:t>
            </a:r>
            <a:r>
              <a:rPr lang="ko-KR" altLang="en-US" sz="48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이란</a:t>
            </a:r>
            <a:r>
              <a:rPr lang="en-US" altLang="ko-KR" sz="48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?</a:t>
            </a:r>
            <a:endParaRPr lang="ko-KR" altLang="en-US" sz="48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352" y="1626203"/>
            <a:ext cx="78200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써미스터와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정전식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습도 센서가 내장된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센서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온도에 따라 저항 값이 변하는 소자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(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온도 측정 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특성 상</a:t>
            </a:r>
            <a:r>
              <a:rPr lang="en-US" altLang="ko-KR" sz="2600" b="1" dirty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바로 온도가 변하지 않으며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,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약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1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분의 시간이 소요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)</a:t>
            </a: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정전식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습도 센서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습도에 따라 저항 값이 변하는 소자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DHE11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은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VCC,GND,DATA,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총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3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개의 핀으로 구성</a:t>
            </a:r>
            <a:endParaRPr lang="ko-KR" altLang="en-US" sz="2600" b="1" dirty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4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8130"/>
            <a:ext cx="10744200" cy="517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762001" y="126742"/>
            <a:ext cx="54457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FRITZING </a:t>
            </a:r>
            <a:r>
              <a:rPr lang="ko-KR" altLang="en-US" sz="43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회로도</a:t>
            </a:r>
            <a:endParaRPr lang="ko-KR" altLang="en-US" sz="43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352" y="1626203"/>
            <a:ext cx="7820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600" b="1" dirty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53" y="1322802"/>
            <a:ext cx="8778680" cy="47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15042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563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회로구현모습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" t="16567" r="-2942" b="8205"/>
          <a:stretch/>
        </p:blipFill>
        <p:spPr>
          <a:xfrm>
            <a:off x="2826328" y="1394481"/>
            <a:ext cx="5187142" cy="50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69466"/>
            <a:ext cx="10510982" cy="582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코드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7" y="1043710"/>
            <a:ext cx="3791662" cy="55118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71" y="1034474"/>
            <a:ext cx="3702835" cy="57682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4847" y="5586153"/>
            <a:ext cx="2354484" cy="123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18905291">
            <a:off x="5379721" y="2633581"/>
            <a:ext cx="523702" cy="199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7233015">
            <a:off x="2843735" y="5025004"/>
            <a:ext cx="523702" cy="199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16035" y="3242066"/>
            <a:ext cx="2614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Setup </a:t>
            </a:r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함수에서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lcd</a:t>
            </a:r>
            <a:r>
              <a:rPr lang="en-US" altLang="ko-KR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모터</a:t>
            </a:r>
            <a:endParaRPr lang="en-US" altLang="ko-KR" sz="2000" b="1" dirty="0" smtClean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2000" b="1" dirty="0" err="1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초음파센서</a:t>
            </a:r>
            <a:endParaRPr lang="en-US" altLang="ko-KR" sz="2000" b="1" dirty="0" smtClean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초기화</a:t>
            </a:r>
            <a:endParaRPr lang="ko-KR" altLang="en-US" sz="2000" dirty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07" y="1396538"/>
            <a:ext cx="2680528" cy="5403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964708" y="1027834"/>
            <a:ext cx="2605713" cy="1590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85" y="3693943"/>
            <a:ext cx="2534349" cy="5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32591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코드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7" y="1192334"/>
            <a:ext cx="4826135" cy="54431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5" y="2479618"/>
            <a:ext cx="4678447" cy="40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186</Words>
  <Application>Microsoft Office PowerPoint</Application>
  <PresentationFormat>와이드스크린</PresentationFormat>
  <Paragraphs>58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넥슨Lv1고딕 OTF Bold</vt:lpstr>
      <vt:lpstr>넥슨Lv1고딕 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경은</dc:creator>
  <cp:lastModifiedBy> </cp:lastModifiedBy>
  <cp:revision>31</cp:revision>
  <dcterms:created xsi:type="dcterms:W3CDTF">2019-11-07T05:01:24Z</dcterms:created>
  <dcterms:modified xsi:type="dcterms:W3CDTF">2019-12-12T04:35:19Z</dcterms:modified>
</cp:coreProperties>
</file>